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F75FD-0479-4C60-9BA3-A6315ADEB58C}" type="datetimeFigureOut">
              <a:rPr lang="ru-RU" smtClean="0"/>
              <a:t>25.01.2019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3E8D3-1194-4570-90E7-C4B83BB2BE1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9278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F75FD-0479-4C60-9BA3-A6315ADEB58C}" type="datetimeFigureOut">
              <a:rPr lang="ru-RU" smtClean="0"/>
              <a:t>25.01.2019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3E8D3-1194-4570-90E7-C4B83BB2BE1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45065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F75FD-0479-4C60-9BA3-A6315ADEB58C}" type="datetimeFigureOut">
              <a:rPr lang="ru-RU" smtClean="0"/>
              <a:t>25.01.2019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3E8D3-1194-4570-90E7-C4B83BB2BE1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9043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F75FD-0479-4C60-9BA3-A6315ADEB58C}" type="datetimeFigureOut">
              <a:rPr lang="ru-RU" smtClean="0"/>
              <a:t>25.01.2019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3E8D3-1194-4570-90E7-C4B83BB2BE1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3022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F75FD-0479-4C60-9BA3-A6315ADEB58C}" type="datetimeFigureOut">
              <a:rPr lang="ru-RU" smtClean="0"/>
              <a:t>25.01.2019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3E8D3-1194-4570-90E7-C4B83BB2BE1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5215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F75FD-0479-4C60-9BA3-A6315ADEB58C}" type="datetimeFigureOut">
              <a:rPr lang="ru-RU" smtClean="0"/>
              <a:t>25.01.2019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3E8D3-1194-4570-90E7-C4B83BB2BE1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808851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F75FD-0479-4C60-9BA3-A6315ADEB58C}" type="datetimeFigureOut">
              <a:rPr lang="ru-RU" smtClean="0"/>
              <a:t>25.01.2019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3E8D3-1194-4570-90E7-C4B83BB2BE1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30376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F75FD-0479-4C60-9BA3-A6315ADEB58C}" type="datetimeFigureOut">
              <a:rPr lang="ru-RU" smtClean="0"/>
              <a:t>25.01.2019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3E8D3-1194-4570-90E7-C4B83BB2BE1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6741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F75FD-0479-4C60-9BA3-A6315ADEB58C}" type="datetimeFigureOut">
              <a:rPr lang="ru-RU" smtClean="0"/>
              <a:t>25.01.2019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3E8D3-1194-4570-90E7-C4B83BB2BE1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35154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F75FD-0479-4C60-9BA3-A6315ADEB58C}" type="datetimeFigureOut">
              <a:rPr lang="ru-RU" smtClean="0"/>
              <a:t>25.01.2019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7923E8D3-1194-4570-90E7-C4B83BB2BE1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0653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6F75FD-0479-4C60-9BA3-A6315ADEB58C}" type="datetimeFigureOut">
              <a:rPr lang="ru-RU" smtClean="0"/>
              <a:t>25.01.2019</a:t>
            </a:fld>
            <a:endParaRPr lang="ru-RU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23E8D3-1194-4570-90E7-C4B83BB2BE1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22260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FE6F75FD-0479-4C60-9BA3-A6315ADEB58C}" type="datetimeFigureOut">
              <a:rPr lang="ru-RU" smtClean="0"/>
              <a:t>25.01.2019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tx1">
                    <a:alpha val="20000"/>
                  </a:schemeClr>
                </a:solidFill>
                <a:latin typeface="+mj-lt"/>
              </a:defRPr>
            </a:lvl1pPr>
          </a:lstStyle>
          <a:p>
            <a:fld id="{7923E8D3-1194-4570-90E7-C4B83BB2BE12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17528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Переговоры как способ разрешения споров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2640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51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42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8931" y="0"/>
            <a:ext cx="9014138" cy="676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623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7510" y="109470"/>
            <a:ext cx="8998040" cy="6748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29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236" y="14488"/>
            <a:ext cx="9124682" cy="68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41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087" y="14488"/>
            <a:ext cx="9124682" cy="68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95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3173" y="0"/>
            <a:ext cx="9065654" cy="6799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69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2056" y="0"/>
            <a:ext cx="9034530" cy="677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99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6656" y="1774541"/>
            <a:ext cx="10772775" cy="1658198"/>
          </a:xfrm>
        </p:spPr>
        <p:txBody>
          <a:bodyPr/>
          <a:lstStyle/>
          <a:p>
            <a:pPr algn="ctr"/>
            <a:r>
              <a:rPr lang="ru-RU" b="1" dirty="0" smtClean="0"/>
              <a:t>Спасибо за внимание!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146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Метрополия">
  <a:themeElements>
    <a:clrScheme name="Другая 1">
      <a:dk1>
        <a:srgbClr val="002060"/>
      </a:dk1>
      <a:lt1>
        <a:sysClr val="window" lastClr="FFFFFF"/>
      </a:lt1>
      <a:dk2>
        <a:srgbClr val="002060"/>
      </a:dk2>
      <a:lt2>
        <a:srgbClr val="EAF0E0"/>
      </a:lt2>
      <a:accent1>
        <a:srgbClr val="002060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Метрополи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Метрополи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9FF7CA0D-8839-4012-B51C-B152F9BD65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TM03457491[[fn=Метрополия]]</Template>
  <TotalTime>3</TotalTime>
  <Words>9</Words>
  <Application>Microsoft Office PowerPoint</Application>
  <PresentationFormat>Широкоэкранный</PresentationFormat>
  <Paragraphs>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2" baseType="lpstr">
      <vt:lpstr>Arial</vt:lpstr>
      <vt:lpstr>Calibri Light</vt:lpstr>
      <vt:lpstr>Метрополия</vt:lpstr>
      <vt:lpstr>Переговоры как способ разрешения споров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Переговоры как способ разрешения споров</dc:title>
  <dc:creator>Психолог</dc:creator>
  <cp:lastModifiedBy>Психолог</cp:lastModifiedBy>
  <cp:revision>2</cp:revision>
  <dcterms:created xsi:type="dcterms:W3CDTF">2019-01-25T01:23:54Z</dcterms:created>
  <dcterms:modified xsi:type="dcterms:W3CDTF">2019-01-25T01:27:19Z</dcterms:modified>
</cp:coreProperties>
</file>